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7" r:id="rId5"/>
    <p:sldId id="349" r:id="rId6"/>
    <p:sldId id="352" r:id="rId7"/>
    <p:sldId id="353" r:id="rId8"/>
    <p:sldId id="354" r:id="rId9"/>
    <p:sldId id="355" r:id="rId10"/>
    <p:sldId id="34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阶段训练</a:t>
            </a:r>
            <a:r>
              <a:rPr lang="en-US" altLang="zh-CN" sz="4232" b="1">
                <a:solidFill>
                  <a:srgbClr val="D60093"/>
                </a:solidFill>
              </a:rPr>
              <a:t>(</a:t>
            </a:r>
            <a:r>
              <a:rPr lang="zh-CN" altLang="en-US" sz="4232" b="1">
                <a:solidFill>
                  <a:srgbClr val="D60093"/>
                </a:solidFill>
              </a:rPr>
              <a:t>二</a:t>
            </a:r>
            <a:r>
              <a:rPr lang="en-US" altLang="zh-CN" sz="4232" b="1">
                <a:solidFill>
                  <a:srgbClr val="D60093"/>
                </a:solidFill>
              </a:rPr>
              <a:t>)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“×”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6=18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18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2=5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5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1=3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4=6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27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9=6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4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6=20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374900" y="2449286"/>
            <a:ext cx="3209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454071" y="2449286"/>
            <a:ext cx="4154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447643" y="2460512"/>
            <a:ext cx="4154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016528" y="3341352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×</a:t>
            </a: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474834" y="3326385"/>
            <a:ext cx="3209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764814" y="3326384"/>
            <a:ext cx="4154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3054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里填上适当的数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并写出相应的口诀。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)=24	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3=18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5=15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)=30	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)=36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2=8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一个乘数是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另一个乘数是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710871" y="16173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710871" y="2189520"/>
            <a:ext cx="223651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四六二十四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236357" y="16173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915183" y="2189520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三六十八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514201" y="16173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207516" y="2189520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三五十五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710871" y="281623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710871" y="3388423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五六三十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779219" y="282704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779219" y="3399234"/>
            <a:ext cx="223651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六六三十六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553900" y="281622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481921" y="3348491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二四得八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234231" y="397982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27475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用乘法表示是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里最大能填几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5&lt;20	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3&lt;10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2&lt;10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看图填一填。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50.eps" descr="id:2147488452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892" y="2759911"/>
            <a:ext cx="10807700" cy="113354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4156274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小青蛙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格。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634031" y="245654"/>
            <a:ext cx="144142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1×5=5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75169" y="141546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275569" y="141546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497859" y="150278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917945" y="415361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590191" y="416010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0159220" y="416010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507530" y="474542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185293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39618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二、选一选。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下列算式中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不相等的算式是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6+6+6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3+6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3+3+3+3+3+3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=10,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=20,</a:t>
            </a:r>
            <a:r>
              <a:rPr lang="en-US" altLang="zh-CN" sz="320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下列算式中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5+5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得数不相同的算式是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5+8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5-5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454505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公园里有两行小树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一行有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另一行有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一共有几棵小树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正确的列式是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5+6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6-5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460530" y="102250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620844" y="222818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668844" y="338662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87987" y="513348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</a:p>
        </p:txBody>
      </p:sp>
    </p:spTree>
    <p:extLst>
      <p:ext uri="{BB962C8B-B14F-4D97-AF65-F5344CB8AC3E}">
        <p14:creationId xmlns:p14="http://schemas.microsoft.com/office/powerpoint/2010/main" val="284210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73118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8581" y="1256382"/>
            <a:ext cx="11609524" cy="419047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8429358" y="1377916"/>
            <a:ext cx="23391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2        4       8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371958" y="3598602"/>
            <a:ext cx="377539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6        2         4       16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371957" y="4623498"/>
            <a:ext cx="377539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6        3         2       16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30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53102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下面是小西的书法作品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她一共写了多少个字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55.eps" descr="id:214748847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36577" y="1770743"/>
            <a:ext cx="4464109" cy="2105161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4003012"/>
            <a:ext cx="276550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4×3+3=15(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5188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7955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艺术节作品展。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班展出了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排作品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每排有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班展出了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排作品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一排有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另一排有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幅。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两个班分别展出了多少幅作品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2979058"/>
            <a:ext cx="3741730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班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:6×4=24(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幅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班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:4+6=10(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幅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729</TotalTime>
  <Words>262</Words>
  <Application>Microsoft Office PowerPoint</Application>
  <PresentationFormat>宽屏</PresentationFormat>
  <Paragraphs>72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2025-08-23T08:35:25Z</dcterms:modified>
</cp:coreProperties>
</file>